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6" r:id="rId5"/>
    <p:sldId id="264" r:id="rId6"/>
    <p:sldId id="265" r:id="rId7"/>
    <p:sldId id="263" r:id="rId8"/>
    <p:sldId id="262" r:id="rId9"/>
    <p:sldId id="267" r:id="rId10"/>
    <p:sldId id="260" r:id="rId11"/>
    <p:sldId id="266" r:id="rId12"/>
    <p:sldId id="268" r:id="rId13"/>
    <p:sldId id="269" r:id="rId14"/>
    <p:sldId id="25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C78-61F7-499A-B272-483567897CC9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BD65-9EB8-409A-9C7B-1BBC1A244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C78-61F7-499A-B272-483567897CC9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BD65-9EB8-409A-9C7B-1BBC1A244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C78-61F7-499A-B272-483567897CC9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BD65-9EB8-409A-9C7B-1BBC1A244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C78-61F7-499A-B272-483567897CC9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BD65-9EB8-409A-9C7B-1BBC1A244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C78-61F7-499A-B272-483567897CC9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BD65-9EB8-409A-9C7B-1BBC1A244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C78-61F7-499A-B272-483567897CC9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BD65-9EB8-409A-9C7B-1BBC1A244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C78-61F7-499A-B272-483567897CC9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BD65-9EB8-409A-9C7B-1BBC1A244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C78-61F7-499A-B272-483567897CC9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BD65-9EB8-409A-9C7B-1BBC1A244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C78-61F7-499A-B272-483567897CC9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BD65-9EB8-409A-9C7B-1BBC1A244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C78-61F7-499A-B272-483567897CC9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BD65-9EB8-409A-9C7B-1BBC1A244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7C78-61F7-499A-B272-483567897CC9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BD65-9EB8-409A-9C7B-1BBC1A244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7C78-61F7-499A-B272-483567897CC9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9BD65-9EB8-409A-9C7B-1BBC1A244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79537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Путешествие в космос</a:t>
            </a:r>
            <a:endParaRPr lang="ru-RU" sz="5000" b="1" i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ракета_без фон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3284984"/>
            <a:ext cx="4464498" cy="335790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кет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5" y="4221088"/>
            <a:ext cx="2449303" cy="2486792"/>
          </a:xfrm>
          <a:prstGeom prst="rect">
            <a:avLst/>
          </a:prstGeom>
        </p:spPr>
      </p:pic>
      <p:pic>
        <p:nvPicPr>
          <p:cNvPr id="6" name="Рисунок 5" descr="ракет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42170">
            <a:off x="-1659316" y="-1541657"/>
            <a:ext cx="2412146" cy="2449066"/>
          </a:xfrm>
          <a:prstGeom prst="rect">
            <a:avLst/>
          </a:prstGeom>
        </p:spPr>
      </p:pic>
      <p:pic>
        <p:nvPicPr>
          <p:cNvPr id="7" name="Рисунок 6" descr="ракет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196067">
            <a:off x="4098729" y="7528774"/>
            <a:ext cx="3053591" cy="3100329"/>
          </a:xfrm>
          <a:prstGeom prst="rect">
            <a:avLst/>
          </a:prstGeom>
        </p:spPr>
      </p:pic>
      <p:pic>
        <p:nvPicPr>
          <p:cNvPr id="8" name="Рисунок 7" descr="ракета_без фон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86686">
            <a:off x="712547" y="-3025967"/>
            <a:ext cx="3351435" cy="2723932"/>
          </a:xfrm>
          <a:prstGeom prst="rect">
            <a:avLst/>
          </a:prstGeom>
        </p:spPr>
      </p:pic>
      <p:pic>
        <p:nvPicPr>
          <p:cNvPr id="9" name="Рисунок 8" descr="ракета_без фон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40552" y="5661248"/>
            <a:ext cx="3954267" cy="3213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93 -0.19815 L 0.91355 -0.8951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" y="-3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12 0.14685 L 1.1559 1.09112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" y="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13871 -1.590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7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-0.09074 L 0.22309 1.5930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8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1.22413 -1.35764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6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7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16632"/>
            <a:ext cx="76399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Восстановите правильную 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последовательность:</a:t>
            </a:r>
            <a:endParaRPr lang="ru-RU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2155" y="1640989"/>
            <a:ext cx="215251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Неделя</a:t>
            </a:r>
          </a:p>
          <a:p>
            <a:endParaRPr lang="ru-RU" sz="4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Месяц</a:t>
            </a:r>
          </a:p>
          <a:p>
            <a:endParaRPr lang="ru-RU" sz="4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</a:t>
            </a:r>
          </a:p>
          <a:p>
            <a:endParaRPr lang="ru-RU" sz="4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Век</a:t>
            </a:r>
          </a:p>
          <a:p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736224"/>
            <a:ext cx="412003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 лет</a:t>
            </a:r>
          </a:p>
          <a:p>
            <a:endParaRPr lang="ru-RU" sz="4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дней</a:t>
            </a:r>
          </a:p>
          <a:p>
            <a:endParaRPr lang="ru-RU" sz="4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или 31 день</a:t>
            </a:r>
          </a:p>
          <a:p>
            <a:endParaRPr lang="ru-RU" sz="4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месяцев</a:t>
            </a:r>
          </a:p>
          <a:p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187360">
            <a:off x="3583782" y="2770674"/>
            <a:ext cx="1507875" cy="11681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518657">
            <a:off x="2624279" y="5402073"/>
            <a:ext cx="2395284" cy="95881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008958">
            <a:off x="3465962" y="4044455"/>
            <a:ext cx="1672853" cy="8203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8075841" flipV="1">
            <a:off x="1763437" y="4045155"/>
            <a:ext cx="4444162" cy="196061"/>
          </a:xfrm>
          <a:prstGeom prst="rightArrow">
            <a:avLst>
              <a:gd name="adj1" fmla="val 50000"/>
              <a:gd name="adj2" fmla="val 182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666" y="44624"/>
            <a:ext cx="79678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Восстановите правильную </a:t>
            </a:r>
          </a:p>
          <a:p>
            <a:r>
              <a:rPr lang="ru-RU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оследовательность: 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019612"/>
            <a:ext cx="3024336" cy="37856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Февраль</a:t>
            </a:r>
          </a:p>
          <a:p>
            <a:pPr marL="742950" indent="-742950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Июнь</a:t>
            </a:r>
          </a:p>
          <a:p>
            <a:pPr marL="742950" indent="-742950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Апрель</a:t>
            </a:r>
          </a:p>
          <a:p>
            <a:pPr marL="742950" indent="-742950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Май</a:t>
            </a:r>
          </a:p>
          <a:p>
            <a:pPr marL="742950" indent="-742950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Июль</a:t>
            </a:r>
          </a:p>
          <a:p>
            <a:pPr marL="742950" indent="-742950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Март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1988841"/>
            <a:ext cx="3168352" cy="37856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Январь</a:t>
            </a:r>
          </a:p>
          <a:p>
            <a:pPr marL="742950" indent="-742950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Сентябрь</a:t>
            </a:r>
          </a:p>
          <a:p>
            <a:pPr marL="742950" indent="-742950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Декабрь</a:t>
            </a:r>
          </a:p>
          <a:p>
            <a:pPr marL="742950" indent="-742950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август</a:t>
            </a:r>
          </a:p>
          <a:p>
            <a:pPr marL="742950" indent="-742950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11. Ноябрь</a:t>
            </a:r>
          </a:p>
          <a:p>
            <a:pPr marL="742950" indent="-742950"/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 октябрь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96752"/>
            <a:ext cx="8699561" cy="4016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Время – это величина.</a:t>
            </a:r>
          </a:p>
          <a:p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измерения времени </a:t>
            </a:r>
          </a:p>
          <a:p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существует прибор, </a:t>
            </a:r>
          </a:p>
          <a:p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который называется часы.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362.jpg"/>
          <p:cNvPicPr>
            <a:picLocks noChangeAspect="1"/>
          </p:cNvPicPr>
          <p:nvPr/>
        </p:nvPicPr>
        <p:blipFill>
          <a:blip r:embed="rId3" cstate="print"/>
          <a:srcRect l="17291" r="19309"/>
          <a:stretch>
            <a:fillRect/>
          </a:stretch>
        </p:blipFill>
        <p:spPr>
          <a:xfrm>
            <a:off x="467544" y="1268760"/>
            <a:ext cx="1584176" cy="2996952"/>
          </a:xfrm>
          <a:prstGeom prst="rect">
            <a:avLst/>
          </a:prstGeom>
        </p:spPr>
      </p:pic>
      <p:pic>
        <p:nvPicPr>
          <p:cNvPr id="5" name="Рисунок 4" descr="0_25c6a_1162d990_XL.jpeg"/>
          <p:cNvPicPr>
            <a:picLocks noChangeAspect="1"/>
          </p:cNvPicPr>
          <p:nvPr/>
        </p:nvPicPr>
        <p:blipFill>
          <a:blip r:embed="rId4" cstate="print"/>
          <a:srcRect t="1701"/>
          <a:stretch>
            <a:fillRect/>
          </a:stretch>
        </p:blipFill>
        <p:spPr>
          <a:xfrm>
            <a:off x="4644008" y="1124744"/>
            <a:ext cx="2261626" cy="1814657"/>
          </a:xfrm>
          <a:prstGeom prst="rect">
            <a:avLst/>
          </a:prstGeom>
        </p:spPr>
      </p:pic>
      <p:pic>
        <p:nvPicPr>
          <p:cNvPr id="6" name="Рисунок 5" descr="92119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292347" y="2780928"/>
            <a:ext cx="1744149" cy="3744416"/>
          </a:xfrm>
          <a:prstGeom prst="rect">
            <a:avLst/>
          </a:prstGeom>
        </p:spPr>
      </p:pic>
      <p:pic>
        <p:nvPicPr>
          <p:cNvPr id="7" name="Рисунок 6" descr="1285238316_123325031_2----1285238316.jpg"/>
          <p:cNvPicPr>
            <a:picLocks noChangeAspect="1"/>
          </p:cNvPicPr>
          <p:nvPr/>
        </p:nvPicPr>
        <p:blipFill>
          <a:blip r:embed="rId6" cstate="print"/>
          <a:srcRect l="8824" t="5153" r="10471" b="5153"/>
          <a:stretch>
            <a:fillRect/>
          </a:stretch>
        </p:blipFill>
        <p:spPr>
          <a:xfrm>
            <a:off x="2656588" y="3789040"/>
            <a:ext cx="1915412" cy="27363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4293096"/>
            <a:ext cx="2005616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Песочные часы</a:t>
            </a:r>
            <a:endParaRPr lang="ru-RU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2924944"/>
            <a:ext cx="2232248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Солнечные часы</a:t>
            </a:r>
            <a:endParaRPr lang="ru-RU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1564" y="1826821"/>
            <a:ext cx="2182436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Механические часы</a:t>
            </a:r>
            <a:endParaRPr lang="ru-RU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2852936"/>
            <a:ext cx="223224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Кварцевые часы</a:t>
            </a:r>
            <a:endParaRPr lang="ru-RU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188640"/>
            <a:ext cx="71140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Физминутка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415" y="57398"/>
            <a:ext cx="83551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Заполни пропуски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4443" y="3861048"/>
            <a:ext cx="745511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век- ………лет</a:t>
            </a:r>
          </a:p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год-………..месяцев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0648" y="3689156"/>
            <a:ext cx="14734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725144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051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Расшифруйте пословицы и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поговорки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295" y="2348880"/>
            <a:ext cx="8367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 лет живи, 100 лет учись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8394" y="3441774"/>
            <a:ext cx="6907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Век живи, век учись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025" y="4305870"/>
            <a:ext cx="7973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дней 12 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есяцев кормит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7238" y="5517232"/>
            <a:ext cx="6707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Неделя год кормит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375609571200265874pitr_Rocket_icon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903289">
            <a:off x="-480659" y="1868248"/>
            <a:ext cx="4760971" cy="48338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872" y="1772816"/>
            <a:ext cx="515134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742950" indent="-742950" algn="ctr"/>
            <a:r>
              <a:rPr lang="ru-RU" sz="3200" b="1" cap="all" dirty="0" smtClean="0">
                <a:ln w="0"/>
                <a:solidFill>
                  <a:srgbClr val="66FFFF"/>
                </a:solidFill>
                <a:effectLst>
                  <a:reflection blurRad="12700" stA="50000" endPos="50000" dist="5000" dir="5400000" sy="-100000" rotWithShape="0"/>
                </a:effectLst>
              </a:rPr>
              <a:t>2. Все понятно на уроке, </a:t>
            </a:r>
          </a:p>
          <a:p>
            <a:pPr marL="742950" indent="-742950" algn="ctr"/>
            <a:r>
              <a:rPr lang="ru-RU" sz="3200" b="1" cap="all" dirty="0" smtClean="0">
                <a:ln w="0"/>
                <a:solidFill>
                  <a:srgbClr val="66FFFF"/>
                </a:solidFill>
                <a:effectLst>
                  <a:reflection blurRad="12700" stA="50000" endPos="50000" dist="5000" dir="5400000" sy="-100000" rotWithShape="0"/>
                </a:effectLst>
              </a:rPr>
              <a:t>затруднений нет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8302" y="485056"/>
            <a:ext cx="61202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ru-RU" sz="32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Ничего не понял на уроке</a:t>
            </a:r>
            <a:endParaRPr lang="ru-RU" sz="3200" b="1" cap="all" dirty="0" smtClean="0">
              <a:ln w="0"/>
              <a:solidFill>
                <a:srgbClr val="66FF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3573016"/>
            <a:ext cx="61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742950" indent="-742950" algn="ctr"/>
            <a:r>
              <a:rPr lang="ru-RU" sz="3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3.  Хочу  знать больше </a:t>
            </a:r>
            <a:endParaRPr lang="ru-RU" sz="32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309" y="4293096"/>
            <a:ext cx="42979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Спасибо</a:t>
            </a:r>
            <a:endParaRPr lang="ru-RU" sz="8000" dirty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7560" y="488866"/>
            <a:ext cx="7596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Математика – королева наук!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420" y="4509120"/>
            <a:ext cx="85867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 нее не летят корабли, 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так давайте начнем мы опять 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решать, исследовать, смекать</a:t>
            </a:r>
            <a:endParaRPr lang="ru-RU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348880"/>
            <a:ext cx="80393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3  18   6  14  33</a:t>
            </a:r>
            <a:endParaRPr lang="ru-RU" sz="8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624"/>
            <a:ext cx="862467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Запишите единицы измерения </a:t>
            </a:r>
          </a:p>
          <a:p>
            <a:r>
              <a:rPr lang="ru-RU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порядке возрастания:</a:t>
            </a:r>
          </a:p>
          <a:p>
            <a:r>
              <a:rPr lang="ru-RU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см, дм, мм, м, км </a:t>
            </a:r>
            <a:endParaRPr lang="ru-RU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2375609571200265874pitr_Rocket_icon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05265">
            <a:off x="1900325" y="2797352"/>
            <a:ext cx="4061703" cy="4123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9018" y="2515543"/>
            <a:ext cx="827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км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0609" y="5755903"/>
            <a:ext cx="947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мм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9018" y="4963815"/>
            <a:ext cx="805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с</a:t>
            </a:r>
            <a:r>
              <a:rPr lang="ru-RU" sz="4400" dirty="0" smtClean="0">
                <a:solidFill>
                  <a:schemeClr val="bg1"/>
                </a:solidFill>
              </a:rPr>
              <a:t>м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4336" y="4027711"/>
            <a:ext cx="8803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дм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6268" y="3163615"/>
            <a:ext cx="694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м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360" y="116632"/>
            <a:ext cx="8488221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Задача. На тренировке один космонавт пробежал </a:t>
            </a:r>
          </a:p>
          <a:p>
            <a:pPr algn="ctr"/>
            <a:r>
              <a:rPr lang="ru-RU" sz="2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 километров , что на 1 километр больше, </a:t>
            </a:r>
          </a:p>
          <a:p>
            <a:pPr algn="ctr"/>
            <a:r>
              <a:rPr lang="ru-RU" sz="2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чем пробежал второй. </a:t>
            </a:r>
          </a:p>
          <a:p>
            <a:pPr algn="ctr"/>
            <a:r>
              <a:rPr lang="ru-RU" sz="2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Сколько километров пробежал </a:t>
            </a:r>
          </a:p>
          <a:p>
            <a:pPr algn="ctr"/>
            <a:r>
              <a:rPr lang="ru-RU" sz="2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второй космонавт?</a:t>
            </a:r>
            <a:endParaRPr lang="ru-RU" sz="25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90127164026f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973" y="2132856"/>
            <a:ext cx="3020923" cy="4536504"/>
          </a:xfrm>
          <a:prstGeom prst="rect">
            <a:avLst/>
          </a:prstGeom>
        </p:spPr>
      </p:pic>
      <p:pic>
        <p:nvPicPr>
          <p:cNvPr id="5" name="Рисунок 4" descr="090127164026f0_1.jpg"/>
          <p:cNvPicPr>
            <a:picLocks noChangeAspect="1"/>
          </p:cNvPicPr>
          <p:nvPr/>
        </p:nvPicPr>
        <p:blipFill>
          <a:blip r:embed="rId2" cstate="print"/>
          <a:srcRect t="10747" r="24977"/>
          <a:stretch>
            <a:fillRect/>
          </a:stretch>
        </p:blipFill>
        <p:spPr>
          <a:xfrm flipH="1">
            <a:off x="6149984" y="2564904"/>
            <a:ext cx="2454464" cy="41764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6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4544" y="-99392"/>
            <a:ext cx="9649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Запишите единицы измерения массы в порядке убывания: </a:t>
            </a:r>
          </a:p>
          <a:p>
            <a:pPr algn="ctr"/>
            <a:r>
              <a:rPr lang="ru-RU" sz="42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4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ентнер, тонна, </a:t>
            </a:r>
            <a:r>
              <a:rPr lang="ru-RU" sz="4200" b="1" i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колограмм</a:t>
            </a:r>
            <a:r>
              <a:rPr lang="ru-RU" sz="4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грамм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9872" y="2969657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endParaRPr lang="ru-RU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3473713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Ц</a:t>
            </a:r>
            <a:endParaRPr lang="ru-RU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232" y="4121785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КГ</a:t>
            </a:r>
            <a:endParaRPr lang="ru-RU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408" y="4869160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Г</a:t>
            </a:r>
            <a:endParaRPr lang="ru-RU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-99392"/>
            <a:ext cx="878125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Запишите единицы измерения </a:t>
            </a:r>
          </a:p>
          <a:p>
            <a:r>
              <a:rPr lang="ru-RU" sz="4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порядке возрастания</a:t>
            </a:r>
            <a:endParaRPr lang="ru-RU" sz="4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1556792"/>
            <a:ext cx="9230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век</a:t>
            </a:r>
            <a:endParaRPr lang="ru-RU" sz="3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1988840"/>
            <a:ext cx="8958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sz="3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4484" y="2463860"/>
            <a:ext cx="157767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месяц</a:t>
            </a:r>
            <a:endParaRPr lang="ru-RU" sz="3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2967916"/>
            <a:ext cx="180087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неделя</a:t>
            </a:r>
            <a:endParaRPr lang="ru-RU" sz="3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3471972"/>
            <a:ext cx="13805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сутки</a:t>
            </a:r>
            <a:endParaRPr lang="ru-RU" sz="3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3591" y="4048036"/>
            <a:ext cx="9525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</a:t>
            </a:r>
            <a:endParaRPr lang="ru-RU" sz="3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4582869"/>
            <a:ext cx="17934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минута</a:t>
            </a:r>
            <a:endParaRPr lang="ru-RU" sz="3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5157192"/>
            <a:ext cx="198548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секунда</a:t>
            </a:r>
            <a:endParaRPr lang="ru-RU" sz="3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3162" y="1412776"/>
            <a:ext cx="189064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век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секунда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месяц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минута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неделя</a:t>
            </a:r>
          </a:p>
          <a:p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утки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256" y="1052736"/>
            <a:ext cx="77251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3  18  6  14  33</a:t>
            </a:r>
            <a:endParaRPr lang="ru-RU" sz="8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3803" y="2774538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5971" y="2780928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104" y="2780928"/>
            <a:ext cx="11240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8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3409" y="2780928"/>
            <a:ext cx="9989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Я</a:t>
            </a:r>
            <a:endParaRPr lang="ru-RU" sz="8800" dirty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627" y="2774538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88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8258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 урока: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«Понятие о времени»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996952"/>
            <a:ext cx="2988332" cy="2390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276</Words>
  <Application>Microsoft Office PowerPoint</Application>
  <PresentationFormat>Экран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Учитель</cp:lastModifiedBy>
  <cp:revision>45</cp:revision>
  <dcterms:created xsi:type="dcterms:W3CDTF">2010-12-13T14:50:42Z</dcterms:created>
  <dcterms:modified xsi:type="dcterms:W3CDTF">2011-02-03T07:09:05Z</dcterms:modified>
</cp:coreProperties>
</file>