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300" r:id="rId2"/>
    <p:sldId id="299" r:id="rId3"/>
    <p:sldId id="268" r:id="rId4"/>
    <p:sldId id="256" r:id="rId5"/>
    <p:sldId id="257" r:id="rId6"/>
    <p:sldId id="258" r:id="rId7"/>
    <p:sldId id="261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82" r:id="rId20"/>
    <p:sldId id="278" r:id="rId21"/>
    <p:sldId id="279" r:id="rId22"/>
    <p:sldId id="280" r:id="rId23"/>
    <p:sldId id="281" r:id="rId24"/>
    <p:sldId id="286" r:id="rId25"/>
    <p:sldId id="287" r:id="rId26"/>
    <p:sldId id="288" r:id="rId27"/>
    <p:sldId id="289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283" r:id="rId36"/>
    <p:sldId id="277" r:id="rId37"/>
    <p:sldId id="284" r:id="rId38"/>
    <p:sldId id="285" r:id="rId39"/>
    <p:sldId id="290" r:id="rId40"/>
    <p:sldId id="291" r:id="rId41"/>
    <p:sldId id="292" r:id="rId42"/>
    <p:sldId id="308" r:id="rId43"/>
    <p:sldId id="310" r:id="rId44"/>
    <p:sldId id="316" r:id="rId45"/>
    <p:sldId id="309" r:id="rId46"/>
    <p:sldId id="311" r:id="rId47"/>
    <p:sldId id="312" r:id="rId48"/>
    <p:sldId id="313" r:id="rId49"/>
    <p:sldId id="314" r:id="rId50"/>
    <p:sldId id="315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33CCFF"/>
    <a:srgbClr val="3333FF"/>
    <a:srgbClr val="FF0000"/>
    <a:srgbClr val="33CCCC"/>
    <a:srgbClr val="008000"/>
    <a:srgbClr val="CC00CC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681" autoAdjust="0"/>
  </p:normalViewPr>
  <p:slideViewPr>
    <p:cSldViewPr>
      <p:cViewPr>
        <p:scale>
          <a:sx n="70" d="100"/>
          <a:sy n="70" d="100"/>
        </p:scale>
        <p:origin x="-516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553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53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059912-2BA2-48EE-8239-CA9DB7B2E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EEB57-DB5C-46F5-8A56-E415D738A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18BCB-F50B-47A2-9852-D9D3BF93F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84BD-A71E-4D4F-919B-DCDC7AD7E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A0434-F41C-4DE1-9D78-C07647A317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3115C-EC02-493F-A910-64416CC67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F8F52-B740-4B2D-AAD9-6298584EA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3DF07-9263-4CF1-BDA4-5E4671974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FAB9B-5B60-4970-99AB-924F15663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28D69-78D8-48FA-AE96-5E26D1CB9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EA16C-5740-4B7A-8295-927CA4D20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DD3F6-0BF7-4530-8671-5F7D88FC6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3BB05-2EE6-431E-96B3-2914AF2A9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pitchFamily="34" charset="0"/>
              </a:defRPr>
            </a:lvl1pPr>
          </a:lstStyle>
          <a:p>
            <a:pPr>
              <a:defRPr/>
            </a:pPr>
            <a:fld id="{29CE33B3-00D2-4D98-A303-B4F67CCC9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542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542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542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542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542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542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42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4.jpeg"/><Relationship Id="rId1" Type="http://schemas.openxmlformats.org/officeDocument/2006/relationships/audio" Target="file:///G:\&#1040;&#1088;&#1093;&#1080;&#1074;&#1053;&#1072;&#1076;\&#1045;&#1088;&#1072;&#1083;&#1072;&#1096;-.MP3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800" y="990600"/>
            <a:ext cx="632459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Организация внеклассной деятельности учащихся в школе и за её пределами.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P10202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4876800"/>
            <a:ext cx="8229600" cy="13716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3333FF"/>
                </a:solidFill>
              </a:rPr>
              <a:t>Мы смотрим на синее небо,</a:t>
            </a:r>
            <a:br>
              <a:rPr lang="ru-RU" sz="4000" smtClean="0">
                <a:solidFill>
                  <a:srgbClr val="3333FF"/>
                </a:solidFill>
              </a:rPr>
            </a:br>
            <a:r>
              <a:rPr lang="ru-RU" sz="4000" smtClean="0">
                <a:solidFill>
                  <a:srgbClr val="3333FF"/>
                </a:solidFill>
              </a:rPr>
              <a:t>А в небе нам звезды видны.</a:t>
            </a:r>
            <a:br>
              <a:rPr lang="ru-RU" sz="4000" smtClean="0">
                <a:solidFill>
                  <a:srgbClr val="3333FF"/>
                </a:solidFill>
              </a:rPr>
            </a:br>
            <a:r>
              <a:rPr lang="ru-RU" sz="4000" smtClean="0">
                <a:solidFill>
                  <a:srgbClr val="3333FF"/>
                </a:solidFill>
              </a:rPr>
              <a:t>Сверкают, летая, кометы</a:t>
            </a:r>
            <a:br>
              <a:rPr lang="ru-RU" sz="4000" smtClean="0">
                <a:solidFill>
                  <a:srgbClr val="3333FF"/>
                </a:solidFill>
              </a:rPr>
            </a:br>
            <a:r>
              <a:rPr lang="ru-RU" sz="4000" smtClean="0">
                <a:solidFill>
                  <a:srgbClr val="3333FF"/>
                </a:solidFill>
              </a:rPr>
              <a:t>И дарят мальчишкам мечты.</a:t>
            </a: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990600" y="611188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chemeClr val="tx2"/>
                </a:solidFill>
              </a:rPr>
              <a:t>12 апреля день космонавтики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/>
      <p:bldP spid="92164" grpId="1"/>
      <p:bldP spid="9216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25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981200"/>
            <a:ext cx="4038600" cy="3886200"/>
          </a:xfrm>
        </p:spPr>
        <p:txBody>
          <a:bodyPr/>
          <a:lstStyle/>
          <a:p>
            <a:pPr eaLnBrk="1" hangingPunct="1"/>
            <a:r>
              <a:rPr lang="ru-RU" sz="2400" smtClean="0"/>
              <a:t>Цветы ириса известны человеку с древнейших времён. На острове Крит на фреске, которая находилась на стене Кносского дворца, изображен жрец, окружённый цветущими ирисами. Этой фреске около 4 000 лет.</a:t>
            </a:r>
          </a:p>
        </p:txBody>
      </p:sp>
      <p:pic>
        <p:nvPicPr>
          <p:cNvPr id="11267" name="Picture 18" descr="P102021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257800" cy="685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609600" y="990600"/>
            <a:ext cx="7772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8000"/>
          </a:p>
          <a:p>
            <a:pPr algn="ctr"/>
            <a:r>
              <a:rPr lang="ru-RU" sz="8000">
                <a:solidFill>
                  <a:srgbClr val="FF0000"/>
                </a:solidFill>
              </a:rPr>
              <a:t>Танцевальный</a:t>
            </a:r>
            <a:r>
              <a:rPr lang="ru-RU" sz="8000"/>
              <a:t> </a:t>
            </a:r>
            <a:r>
              <a:rPr lang="ru-RU" sz="8000">
                <a:solidFill>
                  <a:srgbClr val="00B050"/>
                </a:solidFill>
              </a:rPr>
              <a:t>кружок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DCIM\100SSCAM\S60022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71374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762000" y="457200"/>
            <a:ext cx="7391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rgbClr val="3333FF"/>
                </a:solidFill>
                <a:latin typeface="Comic Sans MS" pitchFamily="66" charset="0"/>
              </a:rPr>
              <a:t>Репетируем новый танец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DCIM\100SSCAM\S60022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F:\DCIM\100SSCAM\S60022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3333FF"/>
                </a:solidFill>
                <a:latin typeface="Comic Sans MS" pitchFamily="66" charset="0"/>
              </a:rPr>
              <a:t>Выступаем на сцене</a:t>
            </a:r>
          </a:p>
        </p:txBody>
      </p:sp>
      <p:pic>
        <p:nvPicPr>
          <p:cNvPr id="16387" name="Содержимое 3" descr="SAM_2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1143000"/>
            <a:ext cx="4048125" cy="53975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Содержимое 3" descr="SAM_269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685800"/>
            <a:ext cx="7772400" cy="5829300"/>
          </a:xfr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3333FF"/>
                </a:solidFill>
                <a:latin typeface="Comic Sans MS" pitchFamily="66" charset="0"/>
              </a:rPr>
              <a:t>Нам нравится танцевать</a:t>
            </a:r>
          </a:p>
        </p:txBody>
      </p:sp>
      <p:pic>
        <p:nvPicPr>
          <p:cNvPr id="18435" name="Содержимое 8" descr="img00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95600" y="1376363"/>
            <a:ext cx="3481388" cy="53213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3333FF"/>
                </a:solidFill>
                <a:latin typeface="Comic Sans MS" pitchFamily="66" charset="0"/>
              </a:rPr>
              <a:t>Спортивная страничка</a:t>
            </a:r>
          </a:p>
        </p:txBody>
      </p:sp>
      <p:pic>
        <p:nvPicPr>
          <p:cNvPr id="19459" name="Содержимое 3" descr="S600229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295400"/>
            <a:ext cx="7010400" cy="52578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600224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0617442">
            <a:off x="-391473" y="-24009"/>
            <a:ext cx="3444685" cy="2583514"/>
          </a:xfrm>
        </p:spPr>
      </p:pic>
      <p:pic>
        <p:nvPicPr>
          <p:cNvPr id="11" name="Содержимое 10" descr="IMG_255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701309">
            <a:off x="6062854" y="185867"/>
            <a:ext cx="2945135" cy="2208852"/>
          </a:xfrm>
        </p:spPr>
      </p:pic>
      <p:pic>
        <p:nvPicPr>
          <p:cNvPr id="12" name="Рисунок 11" descr="IMG_26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6302">
            <a:off x="59163" y="1952962"/>
            <a:ext cx="3135385" cy="2351539"/>
          </a:xfrm>
          <a:prstGeom prst="rect">
            <a:avLst/>
          </a:prstGeom>
        </p:spPr>
      </p:pic>
      <p:pic>
        <p:nvPicPr>
          <p:cNvPr id="13" name="Рисунок 12" descr="IMG_25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08677">
            <a:off x="5544263" y="1861892"/>
            <a:ext cx="3274160" cy="2455620"/>
          </a:xfrm>
          <a:prstGeom prst="rect">
            <a:avLst/>
          </a:prstGeom>
        </p:spPr>
      </p:pic>
      <p:pic>
        <p:nvPicPr>
          <p:cNvPr id="15" name="Рисунок 14" descr="IMG_25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28791">
            <a:off x="-4936" y="3652013"/>
            <a:ext cx="3299172" cy="2474379"/>
          </a:xfrm>
          <a:prstGeom prst="rect">
            <a:avLst/>
          </a:prstGeom>
        </p:spPr>
      </p:pic>
      <p:pic>
        <p:nvPicPr>
          <p:cNvPr id="16" name="Рисунок 15" descr="IMG_25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74384">
            <a:off x="5033258" y="3617698"/>
            <a:ext cx="4368800" cy="3276600"/>
          </a:xfrm>
          <a:prstGeom prst="rect">
            <a:avLst/>
          </a:prstGeom>
        </p:spPr>
      </p:pic>
      <p:pic>
        <p:nvPicPr>
          <p:cNvPr id="18" name="Рисунок 17" descr="S600231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755498">
            <a:off x="2521783" y="-66328"/>
            <a:ext cx="3624910" cy="2718683"/>
          </a:xfrm>
          <a:prstGeom prst="rect">
            <a:avLst/>
          </a:prstGeom>
        </p:spPr>
      </p:pic>
      <p:pic>
        <p:nvPicPr>
          <p:cNvPr id="19" name="Рисунок 18" descr="S600230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393532">
            <a:off x="2274761" y="2521596"/>
            <a:ext cx="4153810" cy="3115358"/>
          </a:xfrm>
          <a:prstGeom prst="rect">
            <a:avLst/>
          </a:prstGeom>
        </p:spPr>
      </p:pic>
      <p:pic>
        <p:nvPicPr>
          <p:cNvPr id="20" name="Рисунок 19" descr="S600229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469293">
            <a:off x="1600200" y="4114800"/>
            <a:ext cx="3657600" cy="2743200"/>
          </a:xfrm>
          <a:prstGeom prst="rect">
            <a:avLst/>
          </a:prstGeom>
        </p:spPr>
      </p:pic>
      <p:pic>
        <p:nvPicPr>
          <p:cNvPr id="21" name="Рисунок 20" descr="S600229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09131">
            <a:off x="609600" y="0"/>
            <a:ext cx="3352800" cy="2514600"/>
          </a:xfrm>
          <a:prstGeom prst="rect">
            <a:avLst/>
          </a:prstGeom>
        </p:spPr>
      </p:pic>
      <p:pic>
        <p:nvPicPr>
          <p:cNvPr id="22" name="Рисунок 21" descr="S600230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841586">
            <a:off x="5045070" y="-810704"/>
            <a:ext cx="4012735" cy="3009551"/>
          </a:xfrm>
          <a:prstGeom prst="rect">
            <a:avLst/>
          </a:prstGeom>
        </p:spPr>
      </p:pic>
      <p:pic>
        <p:nvPicPr>
          <p:cNvPr id="23" name="Рисунок 22" descr="S6002303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188752">
            <a:off x="-100371" y="3436138"/>
            <a:ext cx="5222481" cy="3916861"/>
          </a:xfrm>
          <a:prstGeom prst="rect">
            <a:avLst/>
          </a:prstGeom>
        </p:spPr>
      </p:pic>
      <p:pic>
        <p:nvPicPr>
          <p:cNvPr id="24" name="Рисунок 23" descr="S6002300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525806">
            <a:off x="4307555" y="2773514"/>
            <a:ext cx="5121894" cy="3841421"/>
          </a:xfrm>
          <a:prstGeom prst="rect">
            <a:avLst/>
          </a:prstGeom>
        </p:spPr>
      </p:pic>
      <p:pic>
        <p:nvPicPr>
          <p:cNvPr id="25" name="Рисунок 24" descr="S6002302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965646">
            <a:off x="1563679" y="-325151"/>
            <a:ext cx="5588000" cy="4191000"/>
          </a:xfrm>
          <a:prstGeom prst="rect">
            <a:avLst/>
          </a:prstGeom>
        </p:spPr>
      </p:pic>
      <p:pic>
        <p:nvPicPr>
          <p:cNvPr id="26" name="Рисунок 25" descr="S6002282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331147">
            <a:off x="4523838" y="1502782"/>
            <a:ext cx="4775200" cy="3581400"/>
          </a:xfrm>
          <a:prstGeom prst="rect">
            <a:avLst/>
          </a:prstGeom>
        </p:spPr>
      </p:pic>
      <p:pic>
        <p:nvPicPr>
          <p:cNvPr id="28" name="Ералаш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10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100"/>
                            </p:stCondLst>
                            <p:childTnLst>
                              <p:par>
                                <p:cTn id="4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200"/>
                            </p:stCondLst>
                            <p:childTnLst>
                              <p:par>
                                <p:cTn id="56" presetID="35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700"/>
                            </p:stCondLst>
                            <p:childTnLst>
                              <p:par>
                                <p:cTn id="6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700"/>
                            </p:stCondLst>
                            <p:childTnLst>
                              <p:par>
                                <p:cTn id="7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700"/>
                            </p:stCondLst>
                            <p:childTnLst>
                              <p:par>
                                <p:cTn id="8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7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700"/>
                            </p:stCondLst>
                            <p:childTnLst>
                              <p:par>
                                <p:cTn id="9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700"/>
                            </p:stCondLst>
                            <p:childTnLst>
                              <p:par>
                                <p:cTn id="10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5" descr="img00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685800"/>
            <a:ext cx="8915400" cy="5994400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Содержимое 3" descr="img01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685800"/>
            <a:ext cx="8448675" cy="5926138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3" descr="S600224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524000"/>
            <a:ext cx="6858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1143000" y="5334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</a:rPr>
              <a:t>Так мы тренируемся</a:t>
            </a:r>
            <a:endParaRPr lang="ru-RU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Содержимое 3" descr="S600224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685800"/>
            <a:ext cx="7975600" cy="5981700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Содержимое 3" descr="2412201039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685800"/>
            <a:ext cx="4276725" cy="5702300"/>
          </a:xfr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Содержимое 3" descr="99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38400" y="566738"/>
            <a:ext cx="3378200" cy="6010275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Содержимое 3" descr="IMG_065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143000"/>
            <a:ext cx="8813800" cy="4953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Содержимое 3" descr="IMG_079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295400"/>
            <a:ext cx="8813800" cy="4953000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Comic Sans MS" pitchFamily="66" charset="0"/>
              </a:rPr>
              <a:t>Играем…</a:t>
            </a:r>
            <a:endParaRPr lang="ru-RU" sz="7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PA040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828800"/>
            <a:ext cx="6324600" cy="4743449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040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7432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6600" dirty="0" smtClean="0">
                <a:solidFill>
                  <a:srgbClr val="FF66FF"/>
                </a:solidFill>
                <a:latin typeface="Comic Sans MS" pitchFamily="66" charset="0"/>
              </a:rPr>
              <a:t>Кружок</a:t>
            </a:r>
            <a:r>
              <a:rPr lang="ru-RU" sz="6600" dirty="0" smtClean="0">
                <a:latin typeface="Comic Sans MS" pitchFamily="66" charset="0"/>
              </a:rPr>
              <a:t> </a:t>
            </a:r>
            <a:r>
              <a:rPr lang="ru-RU" sz="6600" dirty="0" smtClean="0">
                <a:solidFill>
                  <a:srgbClr val="3333FF"/>
                </a:solidFill>
                <a:latin typeface="Comic Sans MS" pitchFamily="66" charset="0"/>
              </a:rPr>
              <a:t>«</a:t>
            </a:r>
            <a:r>
              <a:rPr lang="ru-RU" sz="6600" dirty="0" smtClean="0">
                <a:solidFill>
                  <a:srgbClr val="FF0000"/>
                </a:solidFill>
                <a:latin typeface="Comic Sans MS" pitchFamily="66" charset="0"/>
              </a:rPr>
              <a:t>А</a:t>
            </a:r>
            <a:r>
              <a:rPr lang="ru-RU" sz="6600" dirty="0" smtClean="0">
                <a:solidFill>
                  <a:srgbClr val="33CCFF"/>
                </a:solidFill>
                <a:latin typeface="Comic Sans MS" pitchFamily="66" charset="0"/>
              </a:rPr>
              <a:t>к</a:t>
            </a:r>
            <a:r>
              <a:rPr lang="ru-RU" sz="6600" dirty="0" smtClean="0">
                <a:solidFill>
                  <a:srgbClr val="00B050"/>
                </a:solidFill>
                <a:latin typeface="Comic Sans MS" pitchFamily="66" charset="0"/>
              </a:rPr>
              <a:t>в</a:t>
            </a:r>
            <a:r>
              <a:rPr lang="ru-RU" sz="6600" dirty="0" smtClean="0">
                <a:solidFill>
                  <a:srgbClr val="7030A0"/>
                </a:solidFill>
                <a:latin typeface="Comic Sans MS" pitchFamily="66" charset="0"/>
              </a:rPr>
              <a:t>а</a:t>
            </a:r>
            <a:r>
              <a:rPr lang="ru-RU" sz="6600" dirty="0" smtClean="0">
                <a:solidFill>
                  <a:srgbClr val="FF0000"/>
                </a:solidFill>
                <a:latin typeface="Comic Sans MS" pitchFamily="66" charset="0"/>
              </a:rPr>
              <a:t>р</a:t>
            </a:r>
            <a:r>
              <a:rPr lang="ru-RU" sz="6600" dirty="0" smtClean="0">
                <a:solidFill>
                  <a:srgbClr val="3333FF"/>
                </a:solidFill>
                <a:latin typeface="Comic Sans MS" pitchFamily="66" charset="0"/>
              </a:rPr>
              <a:t>е</a:t>
            </a:r>
            <a:r>
              <a:rPr lang="ru-RU" sz="66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л</a:t>
            </a:r>
            <a:r>
              <a:rPr lang="ru-RU" sz="6600" dirty="0" smtClean="0">
                <a:solidFill>
                  <a:srgbClr val="CC00CC"/>
                </a:solidFill>
                <a:latin typeface="Comic Sans MS" pitchFamily="66" charset="0"/>
              </a:rPr>
              <a:t>ь</a:t>
            </a:r>
            <a:r>
              <a:rPr lang="ru-RU" sz="6600" dirty="0" smtClean="0">
                <a:solidFill>
                  <a:srgbClr val="008000"/>
                </a:solidFill>
                <a:latin typeface="Comic Sans MS" pitchFamily="66" charset="0"/>
              </a:rPr>
              <a:t>к</a:t>
            </a:r>
            <a:r>
              <a:rPr lang="ru-RU" sz="6600" dirty="0" smtClean="0">
                <a:solidFill>
                  <a:srgbClr val="33CCCC"/>
                </a:solidFill>
                <a:latin typeface="Comic Sans MS" pitchFamily="66" charset="0"/>
              </a:rPr>
              <a:t>а</a:t>
            </a:r>
            <a:r>
              <a:rPr lang="ru-RU" sz="6600" dirty="0" smtClean="0">
                <a:solidFill>
                  <a:srgbClr val="3333FF"/>
                </a:solidFill>
                <a:latin typeface="Comic Sans MS" pitchFamily="66" charset="0"/>
              </a:rPr>
              <a:t>»</a:t>
            </a:r>
          </a:p>
        </p:txBody>
      </p:sp>
      <p:pic>
        <p:nvPicPr>
          <p:cNvPr id="3075" name="Picture 2" descr="F:\DCIM\100SSCAM\S60022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000" y="2743200"/>
            <a:ext cx="5003800" cy="37528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0405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A0405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19200"/>
            <a:ext cx="7162800" cy="5372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334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</a:rPr>
              <a:t>А так болеем!</a:t>
            </a:r>
            <a:endParaRPr lang="ru-RU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040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040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0405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3333FF"/>
                </a:solidFill>
                <a:latin typeface="Comic Sans MS" pitchFamily="66" charset="0"/>
              </a:rPr>
              <a:t>Наши спортивные достижения</a:t>
            </a:r>
          </a:p>
        </p:txBody>
      </p:sp>
      <p:pic>
        <p:nvPicPr>
          <p:cNvPr id="4" name="Содержимое 3" descr="SAM_2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924050"/>
            <a:ext cx="6273800" cy="4705350"/>
          </a:xfrm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Содержимое 3" descr="img00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762000"/>
            <a:ext cx="8461375" cy="5616575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Содержимое 4" descr="SAM_2718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838200"/>
            <a:ext cx="4179888" cy="5715000"/>
          </a:xfrm>
        </p:spPr>
      </p:pic>
      <p:pic>
        <p:nvPicPr>
          <p:cNvPr id="30723" name="Содержимое 5" descr="SAM_2719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38800" y="838200"/>
            <a:ext cx="2703513" cy="5754688"/>
          </a:xfr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Содержимое 5" descr="SAM_272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4600" y="517525"/>
            <a:ext cx="4359275" cy="6105525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latin typeface="Comic Sans MS" pitchFamily="66" charset="0"/>
              </a:rPr>
              <a:t>Юные артисты!</a:t>
            </a:r>
            <a:endParaRPr lang="ru-RU" sz="8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828800"/>
            <a:ext cx="7048500" cy="4699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4200" y="1752600"/>
            <a:ext cx="6019800" cy="2209800"/>
          </a:xfrm>
        </p:spPr>
        <p:txBody>
          <a:bodyPr/>
          <a:lstStyle/>
          <a:p>
            <a:pPr eaLnBrk="1" hangingPunct="1"/>
            <a:r>
              <a:rPr lang="ru-RU" sz="8800" i="1" smtClean="0">
                <a:solidFill>
                  <a:schemeClr val="bg1"/>
                </a:solidFill>
                <a:latin typeface="Algerian" pitchFamily="82" charset="0"/>
              </a:rPr>
              <a:t>Моё увлечение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50" y="1066800"/>
            <a:ext cx="8458200" cy="5638800"/>
          </a:xfr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8458200" cy="5638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6002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Безимени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7" descr="P10202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29100" y="0"/>
            <a:ext cx="4914900" cy="65532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371600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FF0000"/>
                </a:solidFill>
                <a:latin typeface="Comic Sans MS" pitchFamily="66" charset="0"/>
              </a:rPr>
              <a:t>Музыкальная страничка</a:t>
            </a:r>
            <a:endParaRPr lang="ru-RU" sz="9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2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60023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60023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09600"/>
            <a:ext cx="67056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56388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Comic Sans MS" pitchFamily="66" charset="0"/>
              </a:rPr>
              <a:t>До новых встреч!</a:t>
            </a:r>
            <a:endParaRPr lang="ru-RU" sz="6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S60022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66800"/>
            <a:ext cx="4343400" cy="5791200"/>
          </a:xfrm>
          <a:noFill/>
        </p:spPr>
      </p:pic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4572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66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5400" b="1" i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 две капли воды!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43000"/>
            <a:ext cx="4038600" cy="6096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2"/>
                </a:solidFill>
              </a:rPr>
              <a:t>Моя работа</a:t>
            </a: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2133600"/>
            <a:ext cx="4038600" cy="60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>
                <a:solidFill>
                  <a:schemeClr val="bg2"/>
                </a:solidFill>
              </a:rPr>
              <a:t>Работа Альфреда Сислея</a:t>
            </a:r>
          </a:p>
        </p:txBody>
      </p:sp>
      <p:pic>
        <p:nvPicPr>
          <p:cNvPr id="6150" name="Picture 5" descr="post-12337309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200400"/>
            <a:ext cx="43053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5105400" y="1143000"/>
            <a:ext cx="441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2"/>
                </a:solidFill>
              </a:rPr>
              <a:t>"Городок Вильнёв-ла-Гаренн". 1872 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1" descr="S60022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38625" y="762000"/>
            <a:ext cx="4708525" cy="5943600"/>
          </a:xfrm>
          <a:noFill/>
        </p:spPr>
      </p:pic>
      <p:sp>
        <p:nvSpPr>
          <p:cNvPr id="67612" name="Rectangle 28"/>
          <p:cNvSpPr>
            <a:spLocks noGrp="1" noChangeArrowheads="1"/>
          </p:cNvSpPr>
          <p:nvPr>
            <p:ph type="title"/>
          </p:nvPr>
        </p:nvSpPr>
        <p:spPr>
          <a:xfrm>
            <a:off x="5562600" y="152400"/>
            <a:ext cx="2057400" cy="838200"/>
          </a:xfrm>
        </p:spPr>
        <p:txBody>
          <a:bodyPr/>
          <a:lstStyle/>
          <a:p>
            <a:pPr eaLnBrk="1" hangingPunct="1"/>
            <a:r>
              <a:rPr lang="ru-RU" sz="2400" smtClean="0"/>
              <a:t>Мой рисунок</a:t>
            </a:r>
          </a:p>
        </p:txBody>
      </p:sp>
      <p:sp>
        <p:nvSpPr>
          <p:cNvPr id="67613" name="Rectangle 29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49580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4800" smtClean="0">
                <a:solidFill>
                  <a:schemeClr val="hlink"/>
                </a:solidFill>
              </a:rPr>
              <a:t>  Чай с баранками с вареньем и с хорошим настроением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12" grpId="0"/>
      <p:bldP spid="676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sz="96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</a:t>
            </a:r>
            <a:r>
              <a:rPr lang="ru-RU" sz="9600" b="1" i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 мая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447800"/>
            <a:ext cx="403860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smtClean="0"/>
              <a:t> </a:t>
            </a:r>
            <a:r>
              <a:rPr lang="ru-RU" sz="2800" b="1" i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Солнце в трубу золотую трубит: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i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"Слава герою-бойцу!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i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Враг побеждён, уничтожен, разбит,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i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Слава герою-бойцу!"</a:t>
            </a:r>
          </a:p>
        </p:txBody>
      </p:sp>
      <p:pic>
        <p:nvPicPr>
          <p:cNvPr id="8196" name="Picture 8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86400"/>
            <a:ext cx="8077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9" descr="P10202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295400"/>
            <a:ext cx="3771900" cy="50292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i="1" smtClean="0">
                <a:latin typeface="Algerian" pitchFamily="82" charset="0"/>
              </a:rPr>
              <a:t>Сирень на подоконнике.</a:t>
            </a:r>
          </a:p>
        </p:txBody>
      </p:sp>
      <p:pic>
        <p:nvPicPr>
          <p:cNvPr id="9219" name="Picture 29" descr="P102021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905000"/>
            <a:ext cx="3962400" cy="46482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0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FFCC99"/>
      </a:accent1>
      <a:accent2>
        <a:srgbClr val="FBA313"/>
      </a:accent2>
      <a:accent3>
        <a:srgbClr val="FFFFFF"/>
      </a:accent3>
      <a:accent4>
        <a:srgbClr val="000000"/>
      </a:accent4>
      <a:accent5>
        <a:srgbClr val="FFE2CA"/>
      </a:accent5>
      <a:accent6>
        <a:srgbClr val="E39310"/>
      </a:accent6>
      <a:hlink>
        <a:srgbClr val="CC3300"/>
      </a:hlink>
      <a:folHlink>
        <a:srgbClr val="FCC66E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554</TotalTime>
  <Words>149</Words>
  <Application>Microsoft PowerPoint</Application>
  <PresentationFormat>Экран (4:3)</PresentationFormat>
  <Paragraphs>31</Paragraphs>
  <Slides>58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Пиксел</vt:lpstr>
      <vt:lpstr>Слайд 1</vt:lpstr>
      <vt:lpstr>Слайд 2</vt:lpstr>
      <vt:lpstr>Кружок «Акварелька»</vt:lpstr>
      <vt:lpstr>Моё увлечение</vt:lpstr>
      <vt:lpstr>Слайд 5</vt:lpstr>
      <vt:lpstr> Как две капли воды!</vt:lpstr>
      <vt:lpstr>Мой рисунок</vt:lpstr>
      <vt:lpstr>       9 мая</vt:lpstr>
      <vt:lpstr>Сирень на подоконнике.</vt:lpstr>
      <vt:lpstr>Мы смотрим на синее небо, А в небе нам звезды видны. Сверкают, летая, кометы И дарят мальчишкам мечты.</vt:lpstr>
      <vt:lpstr>Слайд 11</vt:lpstr>
      <vt:lpstr>Слайд 12</vt:lpstr>
      <vt:lpstr>Слайд 13</vt:lpstr>
      <vt:lpstr>Слайд 14</vt:lpstr>
      <vt:lpstr>Слайд 15</vt:lpstr>
      <vt:lpstr>Выступаем на сцене</vt:lpstr>
      <vt:lpstr>Слайд 17</vt:lpstr>
      <vt:lpstr>Нам нравится танцевать</vt:lpstr>
      <vt:lpstr>Спортивная страничка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Наши спортивные достижения</vt:lpstr>
      <vt:lpstr>Слайд 36</vt:lpstr>
      <vt:lpstr>Слайд 37</vt:lpstr>
      <vt:lpstr>Слайд 38</vt:lpstr>
      <vt:lpstr>Юные артисты!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Музыкальная страничка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Учитель</cp:lastModifiedBy>
  <cp:revision>48</cp:revision>
  <cp:lastPrinted>1601-01-01T00:00:00Z</cp:lastPrinted>
  <dcterms:created xsi:type="dcterms:W3CDTF">1601-01-01T00:00:00Z</dcterms:created>
  <dcterms:modified xsi:type="dcterms:W3CDTF">2012-06-06T14:48:19Z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